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17" r:id="rId2"/>
    <p:sldId id="518" r:id="rId3"/>
    <p:sldId id="519" r:id="rId4"/>
    <p:sldId id="520" r:id="rId5"/>
    <p:sldId id="52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8B810"/>
    <a:srgbClr val="33CC33"/>
    <a:srgbClr val="66FF33"/>
    <a:srgbClr val="0099FF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2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4154" y="3476726"/>
            <a:ext cx="5987846" cy="511275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Investigating the Relationships between Air Pollutants and Meteorological Parameters using TEMPO Hourly Data over Highly Polluted Cities in North America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4227" y="4558297"/>
            <a:ext cx="3606292" cy="601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Md Masudur Rahman, </a:t>
            </a:r>
            <a:r>
              <a:rPr lang="en-US" dirty="0" err="1"/>
              <a:t>Shuo</a:t>
            </a:r>
            <a:r>
              <a:rPr lang="en-US" dirty="0"/>
              <a:t> Wang and </a:t>
            </a:r>
            <a:r>
              <a:rPr lang="en-US" dirty="0" err="1"/>
              <a:t>Weixiong</a:t>
            </a:r>
            <a:r>
              <a:rPr lang="en-US" dirty="0"/>
              <a:t> Zhao</a:t>
            </a:r>
          </a:p>
        </p:txBody>
      </p:sp>
    </p:spTree>
    <p:extLst>
      <p:ext uri="{BB962C8B-B14F-4D97-AF65-F5344CB8AC3E}">
        <p14:creationId xmlns:p14="http://schemas.microsoft.com/office/powerpoint/2010/main" val="3838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3903B-FB49-4F69-9501-4C21E32DE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Earth Atmosphere Interaction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Air Pollutants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Health Issues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Meteorological Parameters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Measurement Techniques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Applications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B59BA5-16CD-4700-8B0B-5F6336B22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32" y="1638556"/>
            <a:ext cx="6371530" cy="4482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40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C4E89B-D571-35F5-15AF-01F3CB5A9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Proposed Experiment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902FB-796D-1166-587F-9CF8AC17CF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67" y="996712"/>
            <a:ext cx="4673920" cy="578457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Modelling the Relationships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dirty="0"/>
              <a:t>Inter-relationships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dirty="0"/>
              <a:t>Intra-relationships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Modelling Technique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Geographical Weighted Regression (GWR)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Study Regions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Highly polluted cities in North America such as Bakersfield, Visalia, Los Angeles, Fairbanks etc.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TEMPO Data Specification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Hourly data from TEMPO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2 and Level 3: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Aerosol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year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F78742-5A47-793B-0B00-99B87D323E70}"/>
                  </a:ext>
                </a:extLst>
              </p:cNvPr>
              <p:cNvSpPr txBox="1"/>
              <p:nvPr/>
            </p:nvSpPr>
            <p:spPr>
              <a:xfrm>
                <a:off x="4719286" y="996712"/>
                <a:ext cx="7427347" cy="2899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Inter-relationship</a:t>
                </a:r>
                <a:r>
                  <a:rPr lang="en-US" sz="1600" dirty="0"/>
                  <a:t> may discover the relationships between air pollutants and meteorological parameters and/or other responsible parameters in pixel-wise distribution over the highly polluted regions using GWR modelling: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In general, the GWR model can be expressed by the following equation.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4287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𝐷𝑉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𝐼𝑉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                        (1)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428750" algn="l"/>
                  </a:tabLst>
                </a:pPr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𝐷𝑉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dependent variables (for this study: AOD, O</a:t>
                </a:r>
                <a:r>
                  <a:rPr lang="en-US" sz="16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en-US" sz="1600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2,</a:t>
                </a:r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NO</a:t>
                </a:r>
                <a:r>
                  <a:rPr lang="en-US" sz="16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etc.</a:t>
                </a:r>
                <a:r>
                  <a:rPr lang="en-US" sz="16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at the location </a:t>
                </a:r>
                <a:r>
                  <a:rPr lang="en-US" sz="1600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𝑖</a:t>
                </a:r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x-y coordinate of the </a:t>
                </a:r>
                <a:r>
                  <a:rPr lang="en-US" sz="1600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𝑖</a:t>
                </a:r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location.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coefficient being varying conditional at k </a:t>
                </a:r>
                <a:r>
                  <a:rPr lang="en-US" sz="1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independent variable (k=1 to n, the number of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𝐼𝑉</m:t>
                    </m:r>
                  </m:oMath>
                </a14:m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), and respective x-y location,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defined as the geographically varying intercept term.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F78742-5A47-793B-0B00-99B87D323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86" y="996712"/>
                <a:ext cx="7427347" cy="2899961"/>
              </a:xfrm>
              <a:prstGeom prst="rect">
                <a:avLst/>
              </a:prstGeom>
              <a:blipFill>
                <a:blip r:embed="rId2"/>
                <a:stretch>
                  <a:fillRect l="-410" t="-632" r="-410" b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EAC9F42-A51C-CA8E-4B95-5067C413592F}"/>
              </a:ext>
            </a:extLst>
          </p:cNvPr>
          <p:cNvSpPr txBox="1"/>
          <p:nvPr/>
        </p:nvSpPr>
        <p:spPr>
          <a:xfrm>
            <a:off x="4823614" y="4642548"/>
            <a:ext cx="71801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Intra-relationship</a:t>
            </a:r>
            <a:r>
              <a:rPr lang="en-US" sz="1600" dirty="0"/>
              <a:t> may investigate the relationship within the gaseous air pollutants and volatile organic compounds (VOCs) using the mathematical ratios and chemical relationships such as: </a:t>
            </a:r>
          </a:p>
          <a:p>
            <a:r>
              <a:rPr lang="en-US" sz="1600" dirty="0"/>
              <a:t>	The ratio of the columnar formaldehyde (HCHO) to nitrogen dioxide (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/>
              <a:t>) that is FNR (HCHO/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</a:t>
            </a:r>
            <a:r>
              <a:rPr lang="en-US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/>
              <a:t>)can be utilized to observe the chemical sensitivity of ozone (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/>
              <a:t>) production.</a:t>
            </a:r>
          </a:p>
          <a:p>
            <a:r>
              <a:rPr lang="en-US" sz="1600" dirty="0"/>
              <a:t>	The photochemically converted nitrate and sulfate aerosols may define the relationship between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1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</a:t>
            </a:r>
            <a:r>
              <a:rPr lang="en-US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aerosol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AOD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177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C74153-21C8-B08A-6669-9502B4721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Expected Outcomes of the Experiment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209FA-C898-885D-8928-E8A7EFAE3F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Exploring the methodical investigations of the concern relationships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Spatial and highest temporal (hourly i.e. diurnal) representation of the coefficients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The FNR at highest temporal resolution to achieve more efficient chemical sensitivity of O</a:t>
            </a:r>
            <a:r>
              <a:rPr lang="en-US" baseline="-25000" dirty="0"/>
              <a:t>3</a:t>
            </a:r>
            <a:r>
              <a:rPr lang="en-US" dirty="0"/>
              <a:t> formation in the Earth’s surface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The hourly i.e. diurnal estimation of t</a:t>
            </a:r>
            <a:r>
              <a:rPr lang="en-US" sz="2400" dirty="0"/>
              <a:t>he photochemically converted nitrate and sulfate aerosols will provide more meaningful relationship within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aerosol (AOD)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1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C835E6-459D-716F-FCFD-8F9518DC0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C1C80-53AC-AE68-B537-16C2710E1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075" y="2943791"/>
            <a:ext cx="11499850" cy="2008698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  <a:p>
            <a:pPr algn="ctr"/>
            <a:r>
              <a:rPr lang="en-US" dirty="0"/>
              <a:t>ASSALAMUALYKUM</a:t>
            </a:r>
          </a:p>
          <a:p>
            <a:pPr algn="ctr"/>
            <a:r>
              <a:rPr lang="en-US" dirty="0"/>
              <a:t>DHONNOBAD</a:t>
            </a:r>
          </a:p>
          <a:p>
            <a:pPr algn="ctr"/>
            <a:r>
              <a:rPr lang="en-US" dirty="0"/>
              <a:t>XIEXIE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5BF540-82C8-ED67-6F2C-B8B6F8636FFB}"/>
              </a:ext>
            </a:extLst>
          </p:cNvPr>
          <p:cNvSpPr/>
          <p:nvPr/>
        </p:nvSpPr>
        <p:spPr>
          <a:xfrm>
            <a:off x="3120121" y="1720840"/>
            <a:ext cx="5951758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ASSALAMUALYKUM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DHONNOBAD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XIEXIE</a:t>
            </a:r>
          </a:p>
        </p:txBody>
      </p:sp>
    </p:spTree>
    <p:extLst>
      <p:ext uri="{BB962C8B-B14F-4D97-AF65-F5344CB8AC3E}">
        <p14:creationId xmlns:p14="http://schemas.microsoft.com/office/powerpoint/2010/main" val="1466982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3717</TotalTime>
  <Words>412</Words>
  <Application>Microsoft Office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Courier New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Masudur Rahman</cp:lastModifiedBy>
  <cp:revision>227</cp:revision>
  <dcterms:created xsi:type="dcterms:W3CDTF">2020-05-12T18:08:23Z</dcterms:created>
  <dcterms:modified xsi:type="dcterms:W3CDTF">2023-04-27T15:28:33Z</dcterms:modified>
</cp:coreProperties>
</file>